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1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DD4-E087-434C-BF19-067BBB18C2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3577C-8586-4FC4-9F62-561D10F70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1473F-FAFB-4052-9DA8-FA049AF13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4D31A-4FBB-4AC9-8CB8-A11D16197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5E2DF-E5A6-4B56-882A-5629B7EFD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641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FD3E8-E3D5-4E50-A80B-D9F8DDCC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913C4-1710-4DDE-BDBD-976C7D04A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B851A-EB2C-45CE-B727-3FF5882E9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BF856-41D4-4DB5-8820-6882A76B6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9550B-14F3-446C-A154-9FB0AD8D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958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7A3E9-16A0-4B9C-98D3-820974F8E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324B2-33C2-458C-BF6C-112B608DE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AF5C9-70C3-41DD-80DE-5FE221D6B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E1702-1DF3-4E18-AAF6-5B2B1A16D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1AA41-034C-4ECB-BEF1-36616B89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8149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2677-419C-497C-8116-3364AFC69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AA883-C3B7-4C93-AB03-BC104DC9C6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E48A4-028E-4769-A44D-33A1EA71A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BFDA6-C8C8-4CE1-948C-74DBB931D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2CBF1-A533-4C21-9E56-AFA71E4BC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F7E8F3-D075-48A8-8D11-0DE68CC33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1057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D12B-BF71-45BE-AA13-4B1021FA0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3731D-E1F1-4A79-899A-B1AECB299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DC899-B9B4-44F3-B522-83118DCE4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77FF0A-255A-48E3-A458-C568A208A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039ADF-54BF-44DE-B37F-C0B260890A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E49D62-F28D-4E6F-A086-E8077C7F8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D1205A-0CBA-41BB-BF05-128820931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D1DC2C-D1B2-4083-9C9E-651C0009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8536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2BD12-EBFF-4E1C-8B50-64A6A9C0A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9D074-20FF-4D3B-A27E-C1A5F19B4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965D50-D028-4562-BC0D-CFDDEF638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7BFAE1-379B-43CD-B056-B86FFA12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196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83C9D7-4414-41F6-972C-22C48834B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5696C8-7854-40DE-97EC-E61E37D75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59CFD-2DEC-4AFC-87EA-DAF4785EF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18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BEB21-313E-4343-8436-918E4D1B0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E7612-FDC7-46FF-A443-FED75CB57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DE2A6-772A-486E-A33B-710F7519D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3A36DC-B09E-45A7-869F-4A0064309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F11EC-EECC-4A3F-B958-80B989FB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63FF9-7B0F-49AC-AD22-9C427894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428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00BD-F89E-432F-A502-85F3A603F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15003F-60C5-4FCD-BE02-26006E8B9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4F653-34CF-4436-B884-57EF6C0F57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F15AA-7AAD-4E0D-A2FB-083E9BFB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1CC1E-BFE4-436A-BA0B-96A8F3579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A6AF3-128E-4FF9-BFEC-F0F295C34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4740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AB116-D181-47C6-B240-48F782ED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2878C6-B29E-4484-97EA-57DAD2B8F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85BEA-73C9-425C-AA1F-3CE23C808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309F8-0128-4A93-A920-78F311314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C2402-4592-4B8F-96BA-FB23F61B1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755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D169BE-6351-46A7-BC04-D9975D8A5D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54B49-68E4-479A-856C-5B270325A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4336A-7A2B-41A5-A61B-D1526B017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11E43-4499-49AB-BEF9-6BE772D14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96C63-4F6F-47AC-B756-06D452CAB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684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9AFC58-AD32-48CF-B1C1-AD5D5CAF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6686-9DE5-4410-94BB-620AD7565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4B649-323B-4F6B-9441-5E0DDCDFC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56997-4449-4F7C-8CB2-0FD599F8A6D8}" type="datetimeFigureOut">
              <a:rPr lang="en-AU" smtClean="0"/>
              <a:t>16/08/2021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14AAC-2256-4683-9E98-BCFFFE861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42D54-9CC6-46F4-8777-34A9726AE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BDBE3-E4C2-4971-8236-302740A523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35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BC6D6DA-B2DA-433A-8074-D264B984D7A5}"/>
              </a:ext>
            </a:extLst>
          </p:cNvPr>
          <p:cNvGrpSpPr/>
          <p:nvPr/>
        </p:nvGrpSpPr>
        <p:grpSpPr>
          <a:xfrm>
            <a:off x="6476215" y="1057754"/>
            <a:ext cx="4685122" cy="4740924"/>
            <a:chOff x="6476215" y="1057754"/>
            <a:chExt cx="4685122" cy="474092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2CE2F0-70A7-42EC-9692-9510B5EEB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84" r="48508"/>
            <a:stretch/>
          </p:blipFill>
          <p:spPr>
            <a:xfrm>
              <a:off x="6476215" y="1057754"/>
              <a:ext cx="4685122" cy="4740924"/>
            </a:xfrm>
            <a:prstGeom prst="rect">
              <a:avLst/>
            </a:prstGeom>
          </p:spPr>
        </p:pic>
        <p:pic>
          <p:nvPicPr>
            <p:cNvPr id="7" name="Picture 6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E6A219B6-BE6F-4F5F-A24F-961FB56CD5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03"/>
            <a:stretch/>
          </p:blipFill>
          <p:spPr>
            <a:xfrm>
              <a:off x="6476215" y="1058538"/>
              <a:ext cx="4685121" cy="4427862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12F1290-F983-494B-A245-2410EB1DB1B9}"/>
              </a:ext>
            </a:extLst>
          </p:cNvPr>
          <p:cNvSpPr txBox="1"/>
          <p:nvPr/>
        </p:nvSpPr>
        <p:spPr>
          <a:xfrm>
            <a:off x="1093509" y="1126503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1. Select the photo you want to change,   </a:t>
            </a:r>
          </a:p>
          <a:p>
            <a:r>
              <a:rPr lang="en-AU" dirty="0"/>
              <a:t>     double click here: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9EB6F6AE-9B9F-4729-9CDA-63214FDF5760}"/>
              </a:ext>
            </a:extLst>
          </p:cNvPr>
          <p:cNvCxnSpPr>
            <a:stCxn id="8" idx="3"/>
            <a:endCxn id="5" idx="2"/>
          </p:cNvCxnSpPr>
          <p:nvPr/>
        </p:nvCxnSpPr>
        <p:spPr>
          <a:xfrm>
            <a:off x="5359138" y="1449669"/>
            <a:ext cx="3459638" cy="4349009"/>
          </a:xfrm>
          <a:prstGeom prst="bentConnector4">
            <a:avLst>
              <a:gd name="adj1" fmla="val 16144"/>
              <a:gd name="adj2" fmla="val 105256"/>
            </a:avLst>
          </a:prstGeom>
          <a:ln w="2222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903C652-8180-4267-BFF0-41F06BD6D394}"/>
              </a:ext>
            </a:extLst>
          </p:cNvPr>
          <p:cNvSpPr txBox="1"/>
          <p:nvPr/>
        </p:nvSpPr>
        <p:spPr>
          <a:xfrm>
            <a:off x="1093508" y="1916209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2. Right click &gt; select change picture and </a:t>
            </a:r>
          </a:p>
          <a:p>
            <a:r>
              <a:rPr lang="en-AU" dirty="0"/>
              <a:t>     select your profile image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3CF64-B99A-4DAF-A249-4A74BE62C7F0}"/>
              </a:ext>
            </a:extLst>
          </p:cNvPr>
          <p:cNvSpPr txBox="1"/>
          <p:nvPr/>
        </p:nvSpPr>
        <p:spPr>
          <a:xfrm>
            <a:off x="1093507" y="2705915"/>
            <a:ext cx="426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3. Click off the image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0E3A83-2EB0-40AD-A4A8-9B6F6E52C26E}"/>
              </a:ext>
            </a:extLst>
          </p:cNvPr>
          <p:cNvSpPr txBox="1"/>
          <p:nvPr/>
        </p:nvSpPr>
        <p:spPr>
          <a:xfrm>
            <a:off x="1093506" y="3218622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4. Reselect the image group, right click &gt; </a:t>
            </a:r>
          </a:p>
          <a:p>
            <a:r>
              <a:rPr lang="en-AU" dirty="0"/>
              <a:t>     select save as picture</a:t>
            </a:r>
          </a:p>
        </p:txBody>
      </p:sp>
    </p:spTree>
    <p:extLst>
      <p:ext uri="{BB962C8B-B14F-4D97-AF65-F5344CB8AC3E}">
        <p14:creationId xmlns:p14="http://schemas.microsoft.com/office/powerpoint/2010/main" val="40700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BC6D6DA-B2DA-433A-8074-D264B984D7A5}"/>
              </a:ext>
            </a:extLst>
          </p:cNvPr>
          <p:cNvGrpSpPr/>
          <p:nvPr/>
        </p:nvGrpSpPr>
        <p:grpSpPr>
          <a:xfrm>
            <a:off x="6476215" y="1057754"/>
            <a:ext cx="4685122" cy="4740924"/>
            <a:chOff x="6476215" y="1057754"/>
            <a:chExt cx="4685122" cy="474092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2CE2F0-70A7-42EC-9692-9510B5EEB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84" r="48508"/>
            <a:stretch/>
          </p:blipFill>
          <p:spPr>
            <a:xfrm>
              <a:off x="6476215" y="1057754"/>
              <a:ext cx="4685122" cy="474092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A219B6-BE6F-4F5F-A24F-961FB56CD5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" b="6633"/>
            <a:stretch/>
          </p:blipFill>
          <p:spPr>
            <a:xfrm>
              <a:off x="6476215" y="1058538"/>
              <a:ext cx="4685121" cy="4427862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12F1290-F983-494B-A245-2410EB1DB1B9}"/>
              </a:ext>
            </a:extLst>
          </p:cNvPr>
          <p:cNvSpPr txBox="1"/>
          <p:nvPr/>
        </p:nvSpPr>
        <p:spPr>
          <a:xfrm>
            <a:off x="1093509" y="1126503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1. Select the photo you want to change,   </a:t>
            </a:r>
          </a:p>
          <a:p>
            <a:r>
              <a:rPr lang="en-AU" dirty="0"/>
              <a:t>     double click here: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9EB6F6AE-9B9F-4729-9CDA-63214FDF5760}"/>
              </a:ext>
            </a:extLst>
          </p:cNvPr>
          <p:cNvCxnSpPr>
            <a:stCxn id="8" idx="3"/>
            <a:endCxn id="5" idx="2"/>
          </p:cNvCxnSpPr>
          <p:nvPr/>
        </p:nvCxnSpPr>
        <p:spPr>
          <a:xfrm>
            <a:off x="5359138" y="1449669"/>
            <a:ext cx="3459638" cy="4349009"/>
          </a:xfrm>
          <a:prstGeom prst="bentConnector4">
            <a:avLst>
              <a:gd name="adj1" fmla="val 16144"/>
              <a:gd name="adj2" fmla="val 105256"/>
            </a:avLst>
          </a:prstGeom>
          <a:ln w="2222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903C652-8180-4267-BFF0-41F06BD6D394}"/>
              </a:ext>
            </a:extLst>
          </p:cNvPr>
          <p:cNvSpPr txBox="1"/>
          <p:nvPr/>
        </p:nvSpPr>
        <p:spPr>
          <a:xfrm>
            <a:off x="1093508" y="1916209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2. Right click &gt; select change picture and </a:t>
            </a:r>
          </a:p>
          <a:p>
            <a:r>
              <a:rPr lang="en-AU" dirty="0"/>
              <a:t>     select your profile image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3CF64-B99A-4DAF-A249-4A74BE62C7F0}"/>
              </a:ext>
            </a:extLst>
          </p:cNvPr>
          <p:cNvSpPr txBox="1"/>
          <p:nvPr/>
        </p:nvSpPr>
        <p:spPr>
          <a:xfrm>
            <a:off x="1093507" y="2705915"/>
            <a:ext cx="426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3. Click off the image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0E3A83-2EB0-40AD-A4A8-9B6F6E52C26E}"/>
              </a:ext>
            </a:extLst>
          </p:cNvPr>
          <p:cNvSpPr txBox="1"/>
          <p:nvPr/>
        </p:nvSpPr>
        <p:spPr>
          <a:xfrm>
            <a:off x="1093506" y="3218622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4. Reselect the image group, right click &gt; </a:t>
            </a:r>
          </a:p>
          <a:p>
            <a:r>
              <a:rPr lang="en-AU" dirty="0"/>
              <a:t>     select save as picture</a:t>
            </a:r>
          </a:p>
        </p:txBody>
      </p:sp>
    </p:spTree>
    <p:extLst>
      <p:ext uri="{BB962C8B-B14F-4D97-AF65-F5344CB8AC3E}">
        <p14:creationId xmlns:p14="http://schemas.microsoft.com/office/powerpoint/2010/main" val="290398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BC6D6DA-B2DA-433A-8074-D264B984D7A5}"/>
              </a:ext>
            </a:extLst>
          </p:cNvPr>
          <p:cNvGrpSpPr/>
          <p:nvPr/>
        </p:nvGrpSpPr>
        <p:grpSpPr>
          <a:xfrm>
            <a:off x="6476215" y="1057754"/>
            <a:ext cx="4685122" cy="4740924"/>
            <a:chOff x="6476215" y="1057754"/>
            <a:chExt cx="4685122" cy="474092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2CE2F0-70A7-42EC-9692-9510B5EEB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84" r="48508"/>
            <a:stretch/>
          </p:blipFill>
          <p:spPr>
            <a:xfrm>
              <a:off x="6476215" y="1057754"/>
              <a:ext cx="4685122" cy="474092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A219B6-BE6F-4F5F-A24F-961FB56CD5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" b="6588"/>
            <a:stretch/>
          </p:blipFill>
          <p:spPr>
            <a:xfrm>
              <a:off x="6476215" y="1058538"/>
              <a:ext cx="4685121" cy="4427862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12F1290-F983-494B-A245-2410EB1DB1B9}"/>
              </a:ext>
            </a:extLst>
          </p:cNvPr>
          <p:cNvSpPr txBox="1"/>
          <p:nvPr/>
        </p:nvSpPr>
        <p:spPr>
          <a:xfrm>
            <a:off x="1093509" y="1126503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1. Select the photo you want to change,   </a:t>
            </a:r>
          </a:p>
          <a:p>
            <a:r>
              <a:rPr lang="en-AU" dirty="0"/>
              <a:t>     double click here: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9EB6F6AE-9B9F-4729-9CDA-63214FDF5760}"/>
              </a:ext>
            </a:extLst>
          </p:cNvPr>
          <p:cNvCxnSpPr>
            <a:stCxn id="8" idx="3"/>
            <a:endCxn id="5" idx="2"/>
          </p:cNvCxnSpPr>
          <p:nvPr/>
        </p:nvCxnSpPr>
        <p:spPr>
          <a:xfrm>
            <a:off x="5359138" y="1449669"/>
            <a:ext cx="3459638" cy="4349009"/>
          </a:xfrm>
          <a:prstGeom prst="bentConnector4">
            <a:avLst>
              <a:gd name="adj1" fmla="val 16144"/>
              <a:gd name="adj2" fmla="val 105256"/>
            </a:avLst>
          </a:prstGeom>
          <a:ln w="2222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903C652-8180-4267-BFF0-41F06BD6D394}"/>
              </a:ext>
            </a:extLst>
          </p:cNvPr>
          <p:cNvSpPr txBox="1"/>
          <p:nvPr/>
        </p:nvSpPr>
        <p:spPr>
          <a:xfrm>
            <a:off x="1093508" y="1916209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2. Right click &gt; select change picture and </a:t>
            </a:r>
          </a:p>
          <a:p>
            <a:r>
              <a:rPr lang="en-AU" dirty="0"/>
              <a:t>     select your profile image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23CF64-B99A-4DAF-A249-4A74BE62C7F0}"/>
              </a:ext>
            </a:extLst>
          </p:cNvPr>
          <p:cNvSpPr txBox="1"/>
          <p:nvPr/>
        </p:nvSpPr>
        <p:spPr>
          <a:xfrm>
            <a:off x="1093507" y="2705915"/>
            <a:ext cx="426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3. Click off the image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0E3A83-2EB0-40AD-A4A8-9B6F6E52C26E}"/>
              </a:ext>
            </a:extLst>
          </p:cNvPr>
          <p:cNvSpPr txBox="1"/>
          <p:nvPr/>
        </p:nvSpPr>
        <p:spPr>
          <a:xfrm>
            <a:off x="1093506" y="3218622"/>
            <a:ext cx="426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4. Reselect the image group, right click &gt; </a:t>
            </a:r>
          </a:p>
          <a:p>
            <a:r>
              <a:rPr lang="en-AU" dirty="0"/>
              <a:t>     select save as picture</a:t>
            </a:r>
          </a:p>
        </p:txBody>
      </p:sp>
    </p:spTree>
    <p:extLst>
      <p:ext uri="{BB962C8B-B14F-4D97-AF65-F5344CB8AC3E}">
        <p14:creationId xmlns:p14="http://schemas.microsoft.com/office/powerpoint/2010/main" val="2609048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150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Eloise Large</dc:creator>
  <cp:lastModifiedBy>Eloise Large</cp:lastModifiedBy>
  <cp:revision>1</cp:revision>
  <dcterms:created xsi:type="dcterms:W3CDTF">2021-08-16T00:24:28Z</dcterms:created>
  <dcterms:modified xsi:type="dcterms:W3CDTF">2021-08-16T00:45:14Z</dcterms:modified>
</cp:coreProperties>
</file>